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men standing next to a table&#10;&#10;Description automatically generated">
            <a:extLst>
              <a:ext uri="{FF2B5EF4-FFF2-40B4-BE49-F238E27FC236}">
                <a16:creationId xmlns:a16="http://schemas.microsoft.com/office/drawing/2014/main" id="{202D92E7-5596-FCF2-30B9-BD708AE2C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8729-BECB-4549-B1F2-A44F1D0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D48A2-DF43-60C8-CCB9-AAFC28A0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542BA-320E-00CE-6ACB-790BB5093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3D39D-C1EC-28B1-23F4-973A32B1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EFC7-694E-4732-AE00-0A8B5DE23C7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FC0BC-3CA6-CFC8-8F51-BAEB0FAD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6EB2-2014-14DF-C00D-68AAA4AD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ED-A2E1-4DA5-B0D5-26A4D7863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3881-2834-FD07-DD3E-4EFF86E6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0EF86-D647-E2D0-EAC2-B158B4F71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AED7F-6C1E-032D-E897-27CA015F5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EBCBB-E8CE-0D99-0CF8-AE3C2466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EFC7-694E-4732-AE00-0A8B5DE23C7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02B5-5064-41A9-A481-D9479B96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CE28-EF20-DE01-6391-373CC7EA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ED-A2E1-4DA5-B0D5-26A4D7863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0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16D0-5116-177B-2C90-809CDD34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9FE06-03A7-E386-9537-7E2C4D310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65516-9F89-5EB3-E14B-825F03ED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EFC7-694E-4732-AE00-0A8B5DE23C7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34C02-44C9-66AA-ED76-6C3CF116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C5C22-251E-60DC-5E44-1EB59591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ED-A2E1-4DA5-B0D5-26A4D7863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CC3988-8572-F2BE-A5A4-BF4F21289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DC721-3678-6060-B0F4-026D929C3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46E8-31EE-7305-191A-05D998AD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EFC7-694E-4732-AE00-0A8B5DE23C7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18216-DC6C-9A4C-E929-1D93FD13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A7237-8703-B031-E125-99080CC0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ED-A2E1-4DA5-B0D5-26A4D7863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4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E42A-2FC9-620B-AA4C-B08AB360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3B4F6-1A27-3D7B-574C-A10D0A638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0C80D-134B-E02A-E128-FADE2BD6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D7AD7-BFFA-31A2-A110-EFAB74E6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73562-2660-7468-D39E-2D0C4362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2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6C3B-083D-7C54-EF9E-26465C4F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42321-B230-6F2A-56FA-AC8887A0C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B4354-7CAB-0D0D-2877-9CA54E7F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4FDEB-7BB2-4B07-92F3-A75B39D6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879C3-40B8-D0A5-D8CF-C2D9D449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91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C85A-669D-5577-833A-B361EC1D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95C73-4F04-35B4-F676-4084FFE07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31DD4-9332-DD86-C360-D8D28EF1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5F9CB-52E5-1C84-3F35-2C32EDDB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89289-EB65-63A2-EDF7-2736D41E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4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9F3E-9806-DE63-222E-4D91BC6D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712C-2D5B-F422-3A41-C1C5B71B3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E2804-D25D-9D13-574C-75097A05D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BE1F2-0AA8-9E84-A5FE-B968F33D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2BED0-17C8-EDAA-7A2E-A3C30968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C810A-944F-46DF-7CF8-A989B71C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9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8885-0297-EFF7-DFDF-9D66F192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1CBE2-1FA9-AB48-3D7C-D89092261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70A08-BB32-A10B-2318-6305872E9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CC91D-3019-9FF9-E92E-7822ACE81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CAEC2-CE93-D008-A7BB-9F27C4EF6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5125C-C1D3-134D-72A0-8E2103DC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29A0E-FEC2-91D3-3DFA-CEC64C55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2BC3FF-1C22-E24D-0B3D-3AD071CB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345B9-DF3D-03F4-2FE1-4A1C963D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4AB95-4E2C-B5AE-5244-E4392084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D614F-AB9E-64CD-6A9E-E25B78AA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C29E6-24D0-A37E-84DA-076BE9CF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4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yellow logo&#10;&#10;Description automatically generated">
            <a:extLst>
              <a:ext uri="{FF2B5EF4-FFF2-40B4-BE49-F238E27FC236}">
                <a16:creationId xmlns:a16="http://schemas.microsoft.com/office/drawing/2014/main" id="{2CF9F815-1128-F1FB-397C-CD16BDD7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7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4FE9A-4B18-98AE-93F1-7338B1CE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3CA23-CCC4-72FB-460F-57290437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459B7-7A41-0FC0-FF1F-41532BE6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2A3E-A53F-35B3-A37F-0664D987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D1662-789D-9F3F-0ABC-F38C65E77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E1E06-7DB0-C918-AF9C-2818A7AD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B8889-2404-74D3-8B74-1C78C3C6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DA2B3-C3CA-AC7B-1F8F-C5B1AD1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E3884-B291-1CA9-18B1-0F7715E4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9338-805F-B68B-18B1-2F70CFBF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A9617-A1A1-92BA-084A-621FA2A66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197E1-6363-D52E-DC53-2C92C55B7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8EBBD-E043-A421-F2BE-0B63950E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C3FCE-FB7C-9B2F-A798-6E029B8E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4BA12-2763-FB7E-D019-2EAAF7F1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1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113E-4EB2-8401-F84B-94D54452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6856B-091D-B7C6-F969-A9204D9EC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BBF6B-94FB-7994-A595-F6485273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99EB-BD4D-BD55-4372-55825CF1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E86A5-252D-50C9-5BCE-455F7A7C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5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F0CC6-C5C6-A94B-33CE-FDEAAB82B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30081-60B4-6EC3-783A-142EF8DAF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72B50-10CB-D15E-E9DB-9527D39A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A264-C791-C3A6-BBA4-F6E5CBDA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A9BC-E0CA-28BC-8DF2-114A5B3A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2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168322-658E-AFA1-CD62-921EDB955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4B094-0821-7729-2C11-5108134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206B-FB85-44C8-D750-C35D925A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25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1CF15-287D-4255-C79E-AE86EC873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D72689-0523-14D8-F899-7D7F32B4B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4B094-0821-7729-2C11-5108134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206B-FB85-44C8-D750-C35D925A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78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B545-DE83-41B0-8893-C3FC9C75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B79E9-27CE-52B6-19DF-8444DF5A9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70C90-9474-75D1-3DE8-E47C16688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91BDF-3A5A-DC08-F106-57810D40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EFC7-694E-4732-AE00-0A8B5DE23C7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8CDE9-D4A7-1C9E-1049-95A60A5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F5389-0481-2F15-4AC8-B6C8C7E1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ED-A2E1-4DA5-B0D5-26A4D7863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3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69E6-0FC6-5878-0B81-D3638B07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F2888-BCD9-C541-6EBD-8382B26E9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39CC6-E3AE-5ECB-99B0-E6E7F2143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0D44B-A839-501E-62FA-D067A5A81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8E3AC-C5FE-8E5F-4E86-AE2EB8C78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DB6B1-6745-79B2-7ECB-828BFC10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EFC7-694E-4732-AE00-0A8B5DE23C7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6B6C2-412B-BB03-2C21-83B945A6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87E82-7065-52A1-192B-BF281941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ED-A2E1-4DA5-B0D5-26A4D7863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4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5F483-A264-B7E0-AEE5-949876ED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01AF3-5EC9-8E64-334D-F0D05852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EFC7-694E-4732-AE00-0A8B5DE23C7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63419-BEDE-0FD8-23E8-FD668C9B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CFF26-46F0-1706-D686-7C8763D9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ED-A2E1-4DA5-B0D5-26A4D7863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524A1-D0B7-83F6-BD4A-4384613C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EFC7-694E-4732-AE00-0A8B5DE23C7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82CFC-0EE4-DE37-33EB-B6E5E39B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80B59-0437-3070-35C3-C4D31C07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64ED-A2E1-4DA5-B0D5-26A4D7863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35E2C-95F8-6A5F-3EF1-E69EA62D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1EFF0-A7D4-3E48-66D5-63AD5E77E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1444-7307-F591-5581-4ACB1EC10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FCEFC7-694E-4732-AE00-0A8B5DE23C7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6CD3D-52A5-094C-D94E-03399D553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A0894-B32D-9F8D-B475-A850A4994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D864ED-A2E1-4DA5-B0D5-26A4D7863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8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8797B-390A-76A7-5B73-2D41ADDD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42711-7909-36C8-5185-F8D03FB8A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C80C-83CF-01AB-808F-48BCED208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456CA-5DDA-4236-A930-B4BDC25FEFA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1C835-6E83-CF55-3F1F-A2EE2C5BE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C9F84-1943-5900-1CDE-0D68EA466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67EF45-6F7D-4BB8-A7E1-04BE598D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6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51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46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C76D-568E-3B10-0B3A-CDC1801C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0713-4227-5133-A572-CAFB576D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93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BFBD5-5A89-5431-83AD-22A53674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B410F-FEDE-AB1C-48C6-639BB6A7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Jackson</dc:creator>
  <cp:lastModifiedBy>Brittany Jackson</cp:lastModifiedBy>
  <cp:revision>5</cp:revision>
  <dcterms:created xsi:type="dcterms:W3CDTF">2024-02-29T17:49:22Z</dcterms:created>
  <dcterms:modified xsi:type="dcterms:W3CDTF">2024-04-22T16:11:31Z</dcterms:modified>
</cp:coreProperties>
</file>